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</p:sldMasterIdLst>
  <p:notesMasterIdLst>
    <p:notesMasterId r:id="rId5"/>
  </p:notesMasterIdLst>
  <p:handoutMasterIdLst>
    <p:handoutMasterId r:id="rId6"/>
  </p:handoutMasterIdLst>
  <p:sldIdLst>
    <p:sldId id="357" r:id="rId2"/>
    <p:sldId id="356" r:id="rId3"/>
    <p:sldId id="355" r:id="rId4"/>
  </p:sldIdLst>
  <p:sldSz cx="9144000" cy="5143500" type="screen16x9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342900" indent="1143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685800" indent="228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028700" indent="3429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371600" indent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4">
          <p15:clr>
            <a:srgbClr val="A4A3A4"/>
          </p15:clr>
        </p15:guide>
        <p15:guide id="2" orient="horz" pos="1705">
          <p15:clr>
            <a:srgbClr val="A4A3A4"/>
          </p15:clr>
        </p15:guide>
        <p15:guide id="3" orient="horz" pos="2811">
          <p15:clr>
            <a:srgbClr val="A4A3A4"/>
          </p15:clr>
        </p15:guide>
        <p15:guide id="4" orient="horz" pos="2981">
          <p15:clr>
            <a:srgbClr val="A4A3A4"/>
          </p15:clr>
        </p15:guide>
        <p15:guide id="5" orient="horz" pos="2726">
          <p15:clr>
            <a:srgbClr val="A4A3A4"/>
          </p15:clr>
        </p15:guide>
        <p15:guide id="6" orient="horz" pos="1178">
          <p15:clr>
            <a:srgbClr val="A4A3A4"/>
          </p15:clr>
        </p15:guide>
        <p15:guide id="7" pos="3135">
          <p15:clr>
            <a:srgbClr val="A4A3A4"/>
          </p15:clr>
        </p15:guide>
        <p15:guide id="8" pos="249">
          <p15:clr>
            <a:srgbClr val="A4A3A4"/>
          </p15:clr>
        </p15:guide>
        <p15:guide id="9" pos="1230">
          <p15:clr>
            <a:srgbClr val="A4A3A4"/>
          </p15:clr>
        </p15:guide>
        <p15:guide id="10" pos="2903">
          <p15:clr>
            <a:srgbClr val="A4A3A4"/>
          </p15:clr>
        </p15:guide>
        <p15:guide id="11" pos="5602">
          <p15:clr>
            <a:srgbClr val="A4A3A4"/>
          </p15:clr>
        </p15:guide>
        <p15:guide id="12" pos="2177">
          <p15:clr>
            <a:srgbClr val="A4A3A4"/>
          </p15:clr>
        </p15:guide>
        <p15:guide id="13" pos="3470">
          <p15:clr>
            <a:srgbClr val="A4A3A4"/>
          </p15:clr>
        </p15:guide>
        <p15:guide id="14" pos="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C0000"/>
    <a:srgbClr val="0000CC"/>
    <a:srgbClr val="336699"/>
    <a:srgbClr val="003399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Helle Formatvorlage 2 - Akz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2" autoAdjust="0"/>
    <p:restoredTop sz="86411" autoAdjust="0"/>
  </p:normalViewPr>
  <p:slideViewPr>
    <p:cSldViewPr snapToGrid="0" snapToObjects="1">
      <p:cViewPr varScale="1">
        <p:scale>
          <a:sx n="146" d="100"/>
          <a:sy n="146" d="100"/>
        </p:scale>
        <p:origin x="540" y="108"/>
      </p:cViewPr>
      <p:guideLst>
        <p:guide orient="horz" pos="464"/>
        <p:guide orient="horz" pos="1705"/>
        <p:guide orient="horz" pos="2811"/>
        <p:guide orient="horz" pos="2981"/>
        <p:guide orient="horz" pos="2726"/>
        <p:guide orient="horz" pos="1178"/>
        <p:guide pos="3135"/>
        <p:guide pos="249"/>
        <p:guide pos="1230"/>
        <p:guide pos="2903"/>
        <p:guide pos="5602"/>
        <p:guide pos="2177"/>
        <p:guide pos="3470"/>
        <p:guide pos="3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9A6200C-287A-4B21-AC7F-CA5E4A66EB7D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0DB5074-D2BF-4E03-9783-22D0F5606B1F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3429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6858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0287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3716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2662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6B0B923F-AB9D-45DF-BDD5-77713C83B53C}" type="slidenum">
              <a:rPr lang="de-DE" altLang="de-DE" smtClean="0">
                <a:latin typeface="Arial" panose="020B0604020202020204" pitchFamily="34" charset="0"/>
              </a:rPr>
              <a:pPr/>
              <a:t>1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24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3686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25C500C-26C7-42E1-92CF-13E35B4FECC0}" type="slidenum">
              <a:rPr lang="de-DE" altLang="de-DE" smtClean="0">
                <a:latin typeface="Arial" panose="020B0604020202020204" pitchFamily="34" charset="0"/>
              </a:rPr>
              <a:pPr/>
              <a:t>3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 userDrawn="1"/>
        </p:nvGrpSpPr>
        <p:grpSpPr bwMode="auto">
          <a:xfrm>
            <a:off x="120650" y="4668838"/>
            <a:ext cx="8924925" cy="434975"/>
            <a:chOff x="76" y="3913"/>
            <a:chExt cx="5622" cy="366"/>
          </a:xfrm>
        </p:grpSpPr>
        <p:sp>
          <p:nvSpPr>
            <p:cNvPr id="5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de-DE" altLang="de-DE">
                <a:solidFill>
                  <a:srgbClr val="000000"/>
                </a:solidFill>
              </a:endParaRPr>
            </a:p>
          </p:txBody>
        </p:sp>
        <p:sp>
          <p:nvSpPr>
            <p:cNvPr id="6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defRPr/>
              </a:pPr>
              <a:r>
                <a:rPr lang="de-DE" altLang="de-DE" sz="1100" b="1">
                  <a:solidFill>
                    <a:srgbClr val="FFFFFF"/>
                  </a:solidFill>
                  <a:latin typeface="Arial" panose="020B0604020202020204" pitchFamily="34" charset="0"/>
                </a:rPr>
                <a:t>Universitätsmedizin </a:t>
              </a:r>
              <a:br>
                <a:rPr lang="de-DE" altLang="de-DE" sz="1100">
                  <a:solidFill>
                    <a:srgbClr val="FFFFFF"/>
                  </a:solidFill>
                  <a:latin typeface="Arial" panose="020B0604020202020204" pitchFamily="34" charset="0"/>
                </a:rPr>
              </a:br>
              <a:r>
                <a:rPr lang="de-DE" altLang="de-DE" sz="1100">
                  <a:solidFill>
                    <a:srgbClr val="FFFFFF"/>
                  </a:solidFill>
                  <a:latin typeface="Arial" panose="020B0604020202020204" pitchFamily="34" charset="0"/>
                </a:rPr>
                <a:t>Rostock</a:t>
              </a:r>
            </a:p>
          </p:txBody>
        </p:sp>
      </p:grpSp>
      <p:sp>
        <p:nvSpPr>
          <p:cNvPr id="7" name="Bildplatzhalter 2"/>
          <p:cNvSpPr>
            <a:spLocks noGrp="1"/>
          </p:cNvSpPr>
          <p:nvPr>
            <p:ph type="pic" idx="1"/>
          </p:nvPr>
        </p:nvSpPr>
        <p:spPr>
          <a:xfrm>
            <a:off x="755578" y="459583"/>
            <a:ext cx="7632848" cy="324629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pPr lvl="0"/>
            <a:endParaRPr lang="de-DE" noProof="0"/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/>
          </p:nvPr>
        </p:nvSpPr>
        <p:spPr>
          <a:xfrm>
            <a:off x="755578" y="3813888"/>
            <a:ext cx="7632848" cy="815262"/>
          </a:xfrm>
        </p:spPr>
        <p:txBody>
          <a:bodyPr/>
          <a:lstStyle>
            <a:lvl1pPr marL="0" indent="0">
              <a:buNone/>
              <a:defRPr sz="1100"/>
            </a:lvl1pPr>
            <a:lvl2pPr marL="342892" indent="0">
              <a:buNone/>
              <a:defRPr sz="900"/>
            </a:lvl2pPr>
            <a:lvl3pPr marL="685783" indent="0">
              <a:buNone/>
              <a:defRPr sz="800"/>
            </a:lvl3pPr>
            <a:lvl4pPr marL="1028675" indent="0">
              <a:buNone/>
              <a:defRPr sz="700"/>
            </a:lvl4pPr>
            <a:lvl5pPr marL="1371566" indent="0">
              <a:buNone/>
              <a:defRPr sz="700"/>
            </a:lvl5pPr>
            <a:lvl6pPr marL="1714457" indent="0">
              <a:buNone/>
              <a:defRPr sz="700"/>
            </a:lvl6pPr>
            <a:lvl7pPr marL="2057348" indent="0">
              <a:buNone/>
              <a:defRPr sz="700"/>
            </a:lvl7pPr>
            <a:lvl8pPr marL="2400240" indent="0">
              <a:buNone/>
              <a:defRPr sz="700"/>
            </a:lvl8pPr>
            <a:lvl9pPr marL="2743132" indent="0">
              <a:buNone/>
              <a:defRPr sz="7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spcBef>
                <a:spcPct val="0"/>
              </a:spcBef>
              <a:defRPr sz="800">
                <a:solidFill>
                  <a:srgbClr val="FFFFFF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BC9B39-DC11-3553-89AC-FA3A56CB49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577" y="41835"/>
            <a:ext cx="2164921" cy="64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87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34150" y="323853"/>
            <a:ext cx="1925638" cy="4145756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55650" y="323853"/>
            <a:ext cx="5626100" cy="4145756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9022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 userDrawn="1"/>
        </p:nvGrpSpPr>
        <p:grpSpPr bwMode="auto">
          <a:xfrm>
            <a:off x="107950" y="4678363"/>
            <a:ext cx="8924925" cy="434975"/>
            <a:chOff x="76" y="3913"/>
            <a:chExt cx="5622" cy="366"/>
          </a:xfrm>
        </p:grpSpPr>
        <p:sp>
          <p:nvSpPr>
            <p:cNvPr id="5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de-DE" altLang="de-DE">
                <a:solidFill>
                  <a:srgbClr val="000000"/>
                </a:solidFill>
              </a:endParaRPr>
            </a:p>
          </p:txBody>
        </p:sp>
        <p:sp>
          <p:nvSpPr>
            <p:cNvPr id="6" name="Text Box 12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defRPr/>
              </a:pPr>
              <a:r>
                <a:rPr lang="de-DE" altLang="de-DE" sz="1100" b="1">
                  <a:solidFill>
                    <a:srgbClr val="FFFFFF"/>
                  </a:solidFill>
                  <a:latin typeface="Arial" panose="020B0604020202020204" pitchFamily="34" charset="0"/>
                </a:rPr>
                <a:t>Universitätsmedizin </a:t>
              </a:r>
              <a:br>
                <a:rPr lang="de-DE" altLang="de-DE" sz="1100">
                  <a:solidFill>
                    <a:srgbClr val="FFFFFF"/>
                  </a:solidFill>
                  <a:latin typeface="Arial" panose="020B0604020202020204" pitchFamily="34" charset="0"/>
                </a:rPr>
              </a:br>
              <a:r>
                <a:rPr lang="de-DE" altLang="de-DE" sz="1100">
                  <a:solidFill>
                    <a:srgbClr val="FFFFFF"/>
                  </a:solidFill>
                  <a:latin typeface="Arial" panose="020B0604020202020204" pitchFamily="34" charset="0"/>
                </a:rPr>
                <a:t>Rostock</a:t>
              </a: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742950" y="4805363"/>
            <a:ext cx="3887788" cy="161925"/>
          </a:xfrm>
        </p:spPr>
        <p:txBody>
          <a:bodyPr/>
          <a:lstStyle>
            <a:lvl1pPr>
              <a:spcBef>
                <a:spcPct val="0"/>
              </a:spcBef>
              <a:defRPr sz="800">
                <a:solidFill>
                  <a:srgbClr val="FFFFFF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993AB5-C17F-671E-28DD-EAB689570B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577" y="41835"/>
            <a:ext cx="2164921" cy="64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056641"/>
      </p:ext>
    </p:extLst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72045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Bildplatzhalter 2"/>
          <p:cNvSpPr>
            <a:spLocks noGrp="1" noTextEdit="1"/>
          </p:cNvSpPr>
          <p:nvPr>
            <p:ph type="pic" idx="11"/>
          </p:nvPr>
        </p:nvSpPr>
        <p:spPr>
          <a:xfrm>
            <a:off x="107506" y="1167595"/>
            <a:ext cx="8928992" cy="1998222"/>
          </a:xfrm>
        </p:spPr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09BA9B-E860-AB97-2C3E-40669D3715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577" y="41835"/>
            <a:ext cx="2164921" cy="64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0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892" indent="0">
              <a:buNone/>
              <a:defRPr sz="1400"/>
            </a:lvl2pPr>
            <a:lvl3pPr marL="685783" indent="0">
              <a:buNone/>
              <a:defRPr sz="1200"/>
            </a:lvl3pPr>
            <a:lvl4pPr marL="1028675" indent="0">
              <a:buNone/>
              <a:defRPr sz="1100"/>
            </a:lvl4pPr>
            <a:lvl5pPr marL="1371566" indent="0">
              <a:buNone/>
              <a:defRPr sz="1100"/>
            </a:lvl5pPr>
            <a:lvl6pPr marL="1714457" indent="0">
              <a:buNone/>
              <a:defRPr sz="1100"/>
            </a:lvl6pPr>
            <a:lvl7pPr marL="2057348" indent="0">
              <a:buNone/>
              <a:defRPr sz="1100"/>
            </a:lvl7pPr>
            <a:lvl8pPr marL="2400240" indent="0">
              <a:buNone/>
              <a:defRPr sz="1100"/>
            </a:lvl8pPr>
            <a:lvl9pPr marL="2743132" indent="0">
              <a:buNone/>
              <a:defRPr sz="11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2181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 userDrawn="1"/>
        </p:nvGrpSpPr>
        <p:grpSpPr bwMode="auto">
          <a:xfrm>
            <a:off x="107950" y="4678363"/>
            <a:ext cx="8924925" cy="434975"/>
            <a:chOff x="76" y="3913"/>
            <a:chExt cx="5622" cy="366"/>
          </a:xfrm>
        </p:grpSpPr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de-DE" altLang="de-DE">
                <a:solidFill>
                  <a:srgbClr val="000000"/>
                </a:solidFill>
              </a:endParaRPr>
            </a:p>
          </p:txBody>
        </p:sp>
        <p:sp>
          <p:nvSpPr>
            <p:cNvPr id="7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defRPr/>
              </a:pPr>
              <a:r>
                <a:rPr lang="de-DE" altLang="de-DE" sz="1100" b="1">
                  <a:solidFill>
                    <a:srgbClr val="FFFFFF"/>
                  </a:solidFill>
                  <a:latin typeface="Arial" panose="020B0604020202020204" pitchFamily="34" charset="0"/>
                </a:rPr>
                <a:t>Universitätsmedizin </a:t>
              </a:r>
              <a:br>
                <a:rPr lang="de-DE" altLang="de-DE" sz="1100">
                  <a:solidFill>
                    <a:srgbClr val="FFFFFF"/>
                  </a:solidFill>
                  <a:latin typeface="Arial" panose="020B0604020202020204" pitchFamily="34" charset="0"/>
                </a:rPr>
              </a:br>
              <a:r>
                <a:rPr lang="de-DE" altLang="de-DE" sz="1100">
                  <a:solidFill>
                    <a:srgbClr val="FFFFFF"/>
                  </a:solidFill>
                  <a:latin typeface="Arial" panose="020B0604020202020204" pitchFamily="34" charset="0"/>
                </a:rPr>
                <a:t>Rostock</a:t>
              </a: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55652" y="1221581"/>
            <a:ext cx="3775075" cy="32480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83127" y="1221581"/>
            <a:ext cx="3776663" cy="32480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42950" y="4805363"/>
            <a:ext cx="3887788" cy="161925"/>
          </a:xfrm>
        </p:spPr>
        <p:txBody>
          <a:bodyPr/>
          <a:lstStyle>
            <a:lvl1pPr>
              <a:spcBef>
                <a:spcPct val="0"/>
              </a:spcBef>
              <a:defRPr sz="800">
                <a:solidFill>
                  <a:srgbClr val="FFFFFF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1223D9-D940-EB48-A26F-557334C6F7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577" y="41835"/>
            <a:ext cx="2164921" cy="64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15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27074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8"/>
          <p:cNvSpPr txBox="1">
            <a:spLocks noChangeArrowheads="1"/>
          </p:cNvSpPr>
          <p:nvPr userDrawn="1"/>
        </p:nvSpPr>
        <p:spPr bwMode="auto">
          <a:xfrm>
            <a:off x="403225" y="4735513"/>
            <a:ext cx="518795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endParaRPr lang="de-DE" altLang="de-DE" sz="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55650" y="4795838"/>
            <a:ext cx="3887788" cy="161925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32100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55650" y="4795838"/>
            <a:ext cx="3887788" cy="161925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6441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892" indent="0">
              <a:buNone/>
              <a:defRPr sz="900"/>
            </a:lvl2pPr>
            <a:lvl3pPr marL="685783" indent="0">
              <a:buNone/>
              <a:defRPr sz="800"/>
            </a:lvl3pPr>
            <a:lvl4pPr marL="1028675" indent="0">
              <a:buNone/>
              <a:defRPr sz="700"/>
            </a:lvl4pPr>
            <a:lvl5pPr marL="1371566" indent="0">
              <a:buNone/>
              <a:defRPr sz="700"/>
            </a:lvl5pPr>
            <a:lvl6pPr marL="1714457" indent="0">
              <a:buNone/>
              <a:defRPr sz="700"/>
            </a:lvl6pPr>
            <a:lvl7pPr marL="2057348" indent="0">
              <a:buNone/>
              <a:defRPr sz="700"/>
            </a:lvl7pPr>
            <a:lvl8pPr marL="2400240" indent="0">
              <a:buNone/>
              <a:defRPr sz="700"/>
            </a:lvl8pPr>
            <a:lvl9pPr marL="2743132" indent="0">
              <a:buNone/>
              <a:defRPr sz="7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45387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892" indent="0">
              <a:buNone/>
              <a:defRPr sz="900"/>
            </a:lvl2pPr>
            <a:lvl3pPr marL="685783" indent="0">
              <a:buNone/>
              <a:defRPr sz="800"/>
            </a:lvl3pPr>
            <a:lvl4pPr marL="1028675" indent="0">
              <a:buNone/>
              <a:defRPr sz="700"/>
            </a:lvl4pPr>
            <a:lvl5pPr marL="1371566" indent="0">
              <a:buNone/>
              <a:defRPr sz="700"/>
            </a:lvl5pPr>
            <a:lvl6pPr marL="1714457" indent="0">
              <a:buNone/>
              <a:defRPr sz="700"/>
            </a:lvl6pPr>
            <a:lvl7pPr marL="2057348" indent="0">
              <a:buNone/>
              <a:defRPr sz="700"/>
            </a:lvl7pPr>
            <a:lvl8pPr marL="2400240" indent="0">
              <a:buNone/>
              <a:defRPr sz="700"/>
            </a:lvl8pPr>
            <a:lvl9pPr marL="2743132" indent="0">
              <a:buNone/>
              <a:defRPr sz="7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3060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92473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0"/>
          <p:cNvGrpSpPr>
            <a:grpSpLocks/>
          </p:cNvGrpSpPr>
          <p:nvPr userDrawn="1"/>
        </p:nvGrpSpPr>
        <p:grpSpPr bwMode="auto">
          <a:xfrm>
            <a:off x="120650" y="4668838"/>
            <a:ext cx="8924925" cy="434975"/>
            <a:chOff x="76" y="3913"/>
            <a:chExt cx="5622" cy="366"/>
          </a:xfrm>
        </p:grpSpPr>
        <p:sp>
          <p:nvSpPr>
            <p:cNvPr id="2054" name="Rectangle 9"/>
            <p:cNvSpPr>
              <a:spLocks noChangeArrowheads="1"/>
            </p:cNvSpPr>
            <p:nvPr userDrawn="1"/>
          </p:nvSpPr>
          <p:spPr bwMode="auto">
            <a:xfrm>
              <a:off x="76" y="3913"/>
              <a:ext cx="5622" cy="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de-DE" altLang="de-DE">
                <a:solidFill>
                  <a:srgbClr val="000000"/>
                </a:solidFill>
              </a:endParaRPr>
            </a:p>
          </p:txBody>
        </p:sp>
        <p:sp>
          <p:nvSpPr>
            <p:cNvPr id="1031" name="Text Box 9"/>
            <p:cNvSpPr txBox="1">
              <a:spLocks noChangeArrowheads="1"/>
            </p:cNvSpPr>
            <p:nvPr userDrawn="1"/>
          </p:nvSpPr>
          <p:spPr bwMode="auto">
            <a:xfrm>
              <a:off x="4195" y="3974"/>
              <a:ext cx="1224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defRPr/>
              </a:pPr>
              <a:r>
                <a:rPr lang="de-DE" altLang="de-DE" sz="1100" b="1">
                  <a:solidFill>
                    <a:srgbClr val="FFFFFF"/>
                  </a:solidFill>
                  <a:latin typeface="Arial" panose="020B0604020202020204" pitchFamily="34" charset="0"/>
                </a:rPr>
                <a:t>Universitätsmedizin </a:t>
              </a:r>
              <a:br>
                <a:rPr lang="de-DE" altLang="de-DE" sz="1100">
                  <a:solidFill>
                    <a:srgbClr val="FFFFFF"/>
                  </a:solidFill>
                  <a:latin typeface="Arial" panose="020B0604020202020204" pitchFamily="34" charset="0"/>
                </a:rPr>
              </a:br>
              <a:r>
                <a:rPr lang="de-DE" altLang="de-DE" sz="1100">
                  <a:solidFill>
                    <a:srgbClr val="FFFFFF"/>
                  </a:solidFill>
                  <a:latin typeface="Arial" panose="020B0604020202020204" pitchFamily="34" charset="0"/>
                </a:rPr>
                <a:t>Rostock</a:t>
              </a:r>
            </a:p>
          </p:txBody>
        </p:sp>
      </p:grpSp>
      <p:sp>
        <p:nvSpPr>
          <p:cNvPr id="430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55650" y="4795838"/>
            <a:ext cx="3887788" cy="161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68580" bIns="3429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800">
                <a:solidFill>
                  <a:srgbClr val="FFFFFF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323850"/>
            <a:ext cx="77041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 durch Klicken bearbeiten</a:t>
            </a:r>
          </a:p>
        </p:txBody>
      </p:sp>
      <p:sp>
        <p:nvSpPr>
          <p:cNvPr id="102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220788"/>
            <a:ext cx="7704138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9C721A-714E-7410-9051-5B74BB1E708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577" y="41835"/>
            <a:ext cx="2164921" cy="6470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98" r:id="rId1"/>
    <p:sldLayoutId id="2147485879" r:id="rId2"/>
    <p:sldLayoutId id="2147485899" r:id="rId3"/>
    <p:sldLayoutId id="2147485880" r:id="rId4"/>
    <p:sldLayoutId id="2147485900" r:id="rId5"/>
    <p:sldLayoutId id="2147485901" r:id="rId6"/>
    <p:sldLayoutId id="2147485881" r:id="rId7"/>
    <p:sldLayoutId id="2147485882" r:id="rId8"/>
    <p:sldLayoutId id="2147485883" r:id="rId9"/>
    <p:sldLayoutId id="2147485884" r:id="rId10"/>
    <p:sldLayoutId id="2147485902" r:id="rId11"/>
    <p:sldLayoutId id="2147485885" r:id="rId12"/>
    <p:sldLayoutId id="214748590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3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300">
          <a:solidFill>
            <a:schemeClr val="accent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300">
          <a:solidFill>
            <a:schemeClr val="accent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300">
          <a:solidFill>
            <a:schemeClr val="accent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300">
          <a:solidFill>
            <a:schemeClr val="accent1"/>
          </a:solidFill>
          <a:latin typeface="Arial" charset="0"/>
          <a:cs typeface="Arial" charset="0"/>
        </a:defRPr>
      </a:lvl5pPr>
      <a:lvl6pPr marL="342892" algn="l" rtl="0" fontAlgn="base">
        <a:spcBef>
          <a:spcPct val="0"/>
        </a:spcBef>
        <a:spcAft>
          <a:spcPct val="0"/>
        </a:spcAft>
        <a:defRPr sz="2300">
          <a:solidFill>
            <a:schemeClr val="accent1"/>
          </a:solidFill>
          <a:latin typeface="Arial" charset="0"/>
          <a:cs typeface="Arial" charset="0"/>
        </a:defRPr>
      </a:lvl6pPr>
      <a:lvl7pPr marL="685783" algn="l" rtl="0" fontAlgn="base">
        <a:spcBef>
          <a:spcPct val="0"/>
        </a:spcBef>
        <a:spcAft>
          <a:spcPct val="0"/>
        </a:spcAft>
        <a:defRPr sz="2300">
          <a:solidFill>
            <a:schemeClr val="accent1"/>
          </a:solidFill>
          <a:latin typeface="Arial" charset="0"/>
          <a:cs typeface="Arial" charset="0"/>
        </a:defRPr>
      </a:lvl7pPr>
      <a:lvl8pPr marL="1028675" algn="l" rtl="0" fontAlgn="base">
        <a:spcBef>
          <a:spcPct val="0"/>
        </a:spcBef>
        <a:spcAft>
          <a:spcPct val="0"/>
        </a:spcAft>
        <a:defRPr sz="2300">
          <a:solidFill>
            <a:schemeClr val="accent1"/>
          </a:solidFill>
          <a:latin typeface="Arial" charset="0"/>
          <a:cs typeface="Arial" charset="0"/>
        </a:defRPr>
      </a:lvl8pPr>
      <a:lvl9pPr marL="1371566" algn="l" rtl="0" fontAlgn="base">
        <a:spcBef>
          <a:spcPct val="0"/>
        </a:spcBef>
        <a:spcAft>
          <a:spcPct val="0"/>
        </a:spcAft>
        <a:defRPr sz="2300">
          <a:solidFill>
            <a:schemeClr val="accent1"/>
          </a:solidFill>
          <a:latin typeface="Arial" charset="0"/>
          <a:cs typeface="Arial" charset="0"/>
        </a:defRPr>
      </a:lvl9pPr>
    </p:titleStyle>
    <p:bodyStyle>
      <a:lvl1pPr marL="255588" indent="-255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1pPr>
      <a:lvl2pPr marL="555625" indent="-212725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1500">
          <a:solidFill>
            <a:schemeClr val="tx1"/>
          </a:solidFill>
          <a:latin typeface="+mn-lt"/>
          <a:cs typeface="+mn-cs"/>
        </a:defRPr>
      </a:lvl2pPr>
      <a:lvl3pPr marL="855663" indent="-169863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1500">
          <a:solidFill>
            <a:schemeClr val="tx1"/>
          </a:solidFill>
          <a:latin typeface="+mn-lt"/>
          <a:cs typeface="+mn-cs"/>
        </a:defRPr>
      </a:lvl3pPr>
      <a:lvl4pPr marL="1198563" indent="-169863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1500">
          <a:solidFill>
            <a:schemeClr val="tx1"/>
          </a:solidFill>
          <a:latin typeface="+mn-lt"/>
          <a:cs typeface="+mn-cs"/>
        </a:defRPr>
      </a:lvl4pPr>
      <a:lvl5pPr marL="1541463" indent="-169863" algn="l" rtl="0" eaLnBrk="0" fontAlgn="base" hangingPunct="0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1500">
          <a:solidFill>
            <a:schemeClr val="tx1"/>
          </a:solidFill>
          <a:latin typeface="+mn-lt"/>
          <a:cs typeface="+mn-cs"/>
        </a:defRPr>
      </a:lvl5pPr>
      <a:lvl6pPr marL="1885903" indent="-171446" algn="l" rtl="0" fontAlgn="base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1500">
          <a:solidFill>
            <a:schemeClr val="tx1"/>
          </a:solidFill>
          <a:latin typeface="+mn-lt"/>
          <a:cs typeface="+mn-cs"/>
        </a:defRPr>
      </a:lvl6pPr>
      <a:lvl7pPr marL="2228795" indent="-171446" algn="l" rtl="0" fontAlgn="base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1500">
          <a:solidFill>
            <a:schemeClr val="tx1"/>
          </a:solidFill>
          <a:latin typeface="+mn-lt"/>
          <a:cs typeface="+mn-cs"/>
        </a:defRPr>
      </a:lvl7pPr>
      <a:lvl8pPr marL="2571686" indent="-171446" algn="l" rtl="0" fontAlgn="base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1500">
          <a:solidFill>
            <a:schemeClr val="tx1"/>
          </a:solidFill>
          <a:latin typeface="+mn-lt"/>
          <a:cs typeface="+mn-cs"/>
        </a:defRPr>
      </a:lvl8pPr>
      <a:lvl9pPr marL="2914577" indent="-171446" algn="l" rtl="0" fontAlgn="base">
        <a:lnSpc>
          <a:spcPct val="110000"/>
        </a:lnSpc>
        <a:spcBef>
          <a:spcPct val="25000"/>
        </a:spcBef>
        <a:spcAft>
          <a:spcPct val="0"/>
        </a:spcAft>
        <a:buClr>
          <a:schemeClr val="accent1"/>
        </a:buClr>
        <a:buChar char="-"/>
        <a:defRPr sz="1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hteck 1"/>
          <p:cNvSpPr>
            <a:spLocks noChangeArrowheads="1"/>
          </p:cNvSpPr>
          <p:nvPr/>
        </p:nvSpPr>
        <p:spPr bwMode="auto">
          <a:xfrm>
            <a:off x="2857500" y="2225675"/>
            <a:ext cx="342900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5000"/>
              </a:spcBef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5000"/>
              </a:spcBef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5000"/>
              </a:spcBef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5000"/>
              </a:spcBef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de-DE" altLang="de-DE" sz="1800">
              <a:latin typeface="Verdana" panose="020B0604030504040204" pitchFamily="34" charset="0"/>
            </a:endParaRPr>
          </a:p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de-DE" altLang="de-DE" sz="1800">
              <a:latin typeface="Verdana" panose="020B0604030504040204" pitchFamily="34" charset="0"/>
            </a:endParaRPr>
          </a:p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de-DE" altLang="de-DE" sz="1800">
              <a:latin typeface="Verdana" panose="020B0604030504040204" pitchFamily="34" charset="0"/>
            </a:endParaRPr>
          </a:p>
        </p:txBody>
      </p:sp>
      <p:sp>
        <p:nvSpPr>
          <p:cNvPr id="25607" name="Rectangle 2"/>
          <p:cNvSpPr>
            <a:spLocks noGrp="1" noChangeArrowheads="1"/>
          </p:cNvSpPr>
          <p:nvPr>
            <p:ph type="title"/>
          </p:nvPr>
        </p:nvSpPr>
        <p:spPr>
          <a:xfrm>
            <a:off x="427038" y="931075"/>
            <a:ext cx="8289925" cy="1188211"/>
          </a:xfrm>
        </p:spPr>
        <p:txBody>
          <a:bodyPr/>
          <a:lstStyle/>
          <a:p>
            <a:pPr defTabSz="309563" eaLnBrk="1">
              <a:lnSpc>
                <a:spcPct val="93000"/>
              </a:lnSpc>
              <a:buClr>
                <a:srgbClr val="000000"/>
              </a:buClr>
              <a:buSzPct val="45000"/>
            </a:pPr>
            <a:r>
              <a:rPr lang="de-DE" altLang="de-DE" sz="3200" b="1" dirty="0"/>
              <a:t>Title</a:t>
            </a:r>
            <a:endParaRPr lang="en-US" altLang="de-DE" sz="3200" dirty="0"/>
          </a:p>
        </p:txBody>
      </p:sp>
      <p:pic>
        <p:nvPicPr>
          <p:cNvPr id="8" name="Grafik 6">
            <a:extLst>
              <a:ext uri="{FF2B5EF4-FFF2-40B4-BE49-F238E27FC236}">
                <a16:creationId xmlns:a16="http://schemas.microsoft.com/office/drawing/2014/main" id="{DBAD604B-2935-3A0E-140A-691426E491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52505"/>
            <a:ext cx="240188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7">
            <a:extLst>
              <a:ext uri="{FF2B5EF4-FFF2-40B4-BE49-F238E27FC236}">
                <a16:creationId xmlns:a16="http://schemas.microsoft.com/office/drawing/2014/main" id="{C332B60D-5E8D-EE4B-AB9B-81F2E3CD4F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888" y="36618"/>
            <a:ext cx="2606675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4" descr="Ein Bild, das Grafiken, Schrift, Grafikdesign, Logo enthält.&#10;&#10;KI-generierte Inhalte können fehlerhaft sein.">
            <a:extLst>
              <a:ext uri="{FF2B5EF4-FFF2-40B4-BE49-F238E27FC236}">
                <a16:creationId xmlns:a16="http://schemas.microsoft.com/office/drawing/2014/main" id="{53C4B690-5EAC-51DC-9495-368A132655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226" y="67687"/>
            <a:ext cx="1833449" cy="6633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A3E19F-82D6-1F79-20F6-8FEBBEE302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977" y="3296771"/>
            <a:ext cx="4105638" cy="1227022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1411931A-41C7-6250-5A26-F13A5EE21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38" y="2472440"/>
            <a:ext cx="8289925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accent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accent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accent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accent1"/>
                </a:solidFill>
                <a:latin typeface="Arial" charset="0"/>
                <a:cs typeface="Arial" charset="0"/>
              </a:defRPr>
            </a:lvl5pPr>
            <a:lvl6pPr marL="342892" algn="l" rtl="0" fontAlgn="base">
              <a:spcBef>
                <a:spcPct val="0"/>
              </a:spcBef>
              <a:spcAft>
                <a:spcPct val="0"/>
              </a:spcAft>
              <a:defRPr sz="2300">
                <a:solidFill>
                  <a:schemeClr val="accent1"/>
                </a:solidFill>
                <a:latin typeface="Arial" charset="0"/>
                <a:cs typeface="Arial" charset="0"/>
              </a:defRPr>
            </a:lvl6pPr>
            <a:lvl7pPr marL="685783" algn="l" rtl="0" fontAlgn="base">
              <a:spcBef>
                <a:spcPct val="0"/>
              </a:spcBef>
              <a:spcAft>
                <a:spcPct val="0"/>
              </a:spcAft>
              <a:defRPr sz="2300">
                <a:solidFill>
                  <a:schemeClr val="accent1"/>
                </a:solidFill>
                <a:latin typeface="Arial" charset="0"/>
                <a:cs typeface="Arial" charset="0"/>
              </a:defRPr>
            </a:lvl7pPr>
            <a:lvl8pPr marL="1028675" algn="l" rtl="0" fontAlgn="base">
              <a:spcBef>
                <a:spcPct val="0"/>
              </a:spcBef>
              <a:spcAft>
                <a:spcPct val="0"/>
              </a:spcAft>
              <a:defRPr sz="2300">
                <a:solidFill>
                  <a:schemeClr val="accent1"/>
                </a:solidFill>
                <a:latin typeface="Arial" charset="0"/>
                <a:cs typeface="Arial" charset="0"/>
              </a:defRPr>
            </a:lvl8pPr>
            <a:lvl9pPr marL="1371566" algn="l" rtl="0" fontAlgn="base">
              <a:spcBef>
                <a:spcPct val="0"/>
              </a:spcBef>
              <a:spcAft>
                <a:spcPct val="0"/>
              </a:spcAft>
              <a:defRPr sz="2300">
                <a:solidFill>
                  <a:schemeClr val="accent1"/>
                </a:solidFill>
                <a:latin typeface="Arial" charset="0"/>
                <a:cs typeface="Arial" charset="0"/>
              </a:defRPr>
            </a:lvl9pPr>
          </a:lstStyle>
          <a:p>
            <a:pPr defTabSz="309563" eaLnBrk="1">
              <a:lnSpc>
                <a:spcPct val="93000"/>
              </a:lnSpc>
              <a:buClr>
                <a:srgbClr val="000000"/>
              </a:buClr>
              <a:buSzPct val="45000"/>
            </a:pPr>
            <a:r>
              <a:rPr lang="de-DE" altLang="de-DE" sz="2000" b="1" kern="0" dirty="0"/>
              <a:t>Name</a:t>
            </a:r>
          </a:p>
          <a:p>
            <a:pPr defTabSz="309563" eaLnBrk="1">
              <a:lnSpc>
                <a:spcPct val="93000"/>
              </a:lnSpc>
              <a:buClr>
                <a:srgbClr val="000000"/>
              </a:buClr>
              <a:buSzPct val="45000"/>
            </a:pPr>
            <a:r>
              <a:rPr lang="de-DE" altLang="de-DE" sz="2000" kern="0" dirty="0"/>
              <a:t>Department/Institute</a:t>
            </a:r>
            <a:endParaRPr lang="en-US" altLang="de-DE" sz="2000" kern="0" dirty="0"/>
          </a:p>
        </p:txBody>
      </p:sp>
    </p:spTree>
    <p:extLst>
      <p:ext uri="{BB962C8B-B14F-4D97-AF65-F5344CB8AC3E}">
        <p14:creationId xmlns:p14="http://schemas.microsoft.com/office/powerpoint/2010/main" val="1277674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07667-C25E-36DB-4743-4F5E8DEFF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75854-759C-623D-5B0A-9BC37E36F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7063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ChangeArrowheads="1"/>
          </p:cNvSpPr>
          <p:nvPr/>
        </p:nvSpPr>
        <p:spPr bwMode="auto">
          <a:xfrm>
            <a:off x="107950" y="1198156"/>
            <a:ext cx="8924925" cy="3348038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A1003D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5000"/>
              </a:spcBef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5000"/>
              </a:spcBef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5000"/>
              </a:spcBef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5000"/>
              </a:spcBef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de-DE" altLang="de-DE" sz="1800">
              <a:cs typeface="Arial" panose="020B0604020202020204" pitchFamily="34" charset="0"/>
            </a:endParaRPr>
          </a:p>
        </p:txBody>
      </p:sp>
      <p:sp>
        <p:nvSpPr>
          <p:cNvPr id="35843" name="Rechteck 1"/>
          <p:cNvSpPr>
            <a:spLocks noChangeArrowheads="1"/>
          </p:cNvSpPr>
          <p:nvPr/>
        </p:nvSpPr>
        <p:spPr bwMode="auto">
          <a:xfrm>
            <a:off x="2857500" y="2225675"/>
            <a:ext cx="342900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5000"/>
              </a:spcBef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5000"/>
              </a:spcBef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5000"/>
              </a:spcBef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5000"/>
              </a:spcBef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de-DE" altLang="de-DE" sz="1800">
              <a:latin typeface="Verdana" panose="020B0604030504040204" pitchFamily="34" charset="0"/>
            </a:endParaRPr>
          </a:p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de-DE" altLang="de-DE" sz="1800">
              <a:latin typeface="Verdana" panose="020B0604030504040204" pitchFamily="34" charset="0"/>
            </a:endParaRPr>
          </a:p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endParaRPr lang="de-DE" altLang="de-DE" sz="1800">
              <a:latin typeface="Verdana" panose="020B0604030504040204" pitchFamily="34" charset="0"/>
            </a:endParaRP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107950" y="956129"/>
            <a:ext cx="8924925" cy="131763"/>
          </a:xfrm>
          <a:prstGeom prst="rect">
            <a:avLst/>
          </a:prstGeom>
          <a:solidFill>
            <a:srgbClr val="EC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25000"/>
              </a:spcBef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25000"/>
              </a:spcBef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25000"/>
              </a:spcBef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ct val="25000"/>
              </a:spcBef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5000"/>
              </a:spcBef>
              <a:spcAft>
                <a:spcPct val="0"/>
              </a:spcAft>
              <a:buClr>
                <a:schemeClr val="accent1"/>
              </a:buClr>
              <a:buChar char="-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de-DE" altLang="de-DE" sz="1800">
              <a:cs typeface="Arial" panose="020B0604020202020204" pitchFamily="34" charset="0"/>
            </a:endParaRPr>
          </a:p>
        </p:txBody>
      </p:sp>
      <p:sp>
        <p:nvSpPr>
          <p:cNvPr id="35847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247106"/>
            <a:ext cx="7488238" cy="649288"/>
          </a:xfrm>
        </p:spPr>
        <p:txBody>
          <a:bodyPr/>
          <a:lstStyle/>
          <a:p>
            <a:pPr eaLnBrk="1" hangingPunct="1"/>
            <a:r>
              <a:rPr lang="en-US" altLang="de-DE" sz="3000" b="1" dirty="0">
                <a:solidFill>
                  <a:schemeClr val="bg1"/>
                </a:solidFill>
              </a:rPr>
              <a:t>Text.</a:t>
            </a:r>
          </a:p>
        </p:txBody>
      </p:sp>
      <p:pic>
        <p:nvPicPr>
          <p:cNvPr id="3" name="Grafik 6">
            <a:extLst>
              <a:ext uri="{FF2B5EF4-FFF2-40B4-BE49-F238E27FC236}">
                <a16:creationId xmlns:a16="http://schemas.microsoft.com/office/drawing/2014/main" id="{3B34822B-CDC6-1640-E8A1-298D78F2DC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52505"/>
            <a:ext cx="240188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7">
            <a:extLst>
              <a:ext uri="{FF2B5EF4-FFF2-40B4-BE49-F238E27FC236}">
                <a16:creationId xmlns:a16="http://schemas.microsoft.com/office/drawing/2014/main" id="{9D6ED836-99D4-16B4-ED7B-FCFC661FA2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888" y="36618"/>
            <a:ext cx="2606675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4" descr="Ein Bild, das Grafiken, Schrift, Grafikdesign, Logo enthält.&#10;&#10;KI-generierte Inhalte können fehlerhaft sein.">
            <a:extLst>
              <a:ext uri="{FF2B5EF4-FFF2-40B4-BE49-F238E27FC236}">
                <a16:creationId xmlns:a16="http://schemas.microsoft.com/office/drawing/2014/main" id="{2A4C2C0E-2B1E-9F76-768B-AF5516869C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226" y="67687"/>
            <a:ext cx="1833449" cy="6633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3_Benutzerdefiniertes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7E8083"/>
      </a:lt2>
      <a:accent1>
        <a:srgbClr val="AC0040"/>
      </a:accent1>
      <a:accent2>
        <a:srgbClr val="FF931D"/>
      </a:accent2>
      <a:accent3>
        <a:srgbClr val="FFFFFF"/>
      </a:accent3>
      <a:accent4>
        <a:srgbClr val="000000"/>
      </a:accent4>
      <a:accent5>
        <a:srgbClr val="D2AAAF"/>
      </a:accent5>
      <a:accent6>
        <a:srgbClr val="E78519"/>
      </a:accent6>
      <a:hlink>
        <a:srgbClr val="0071BB"/>
      </a:hlink>
      <a:folHlink>
        <a:srgbClr val="22B9C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</Words>
  <Application>Microsoft Office PowerPoint</Application>
  <PresentationFormat>On-screen Show (16:9)</PresentationFormat>
  <Paragraphs>8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Verdana</vt:lpstr>
      <vt:lpstr>Wingdings</vt:lpstr>
      <vt:lpstr>3_Benutzerdefiniertes Design</vt:lpstr>
      <vt:lpstr>Title</vt:lpstr>
      <vt:lpstr>PowerPoint Presentation</vt:lpstr>
      <vt:lpstr>Text.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UMR_PPT_16zu9_22</dc:title>
  <dc:creator>john</dc:creator>
  <cp:lastModifiedBy>Muysers, Hannah</cp:lastModifiedBy>
  <cp:revision>624</cp:revision>
  <dcterms:created xsi:type="dcterms:W3CDTF">2008-04-28T19:02:05Z</dcterms:created>
  <dcterms:modified xsi:type="dcterms:W3CDTF">2026-08-05T10:42:28Z</dcterms:modified>
</cp:coreProperties>
</file>